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icrosoft.com/zh-tw/p/ubuntu-2004-lts/9n6svws3rx71?rtc=1&amp;activetab=pivot:overviewta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20.04 LTS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921D6C-12CE-4AB4-A432-0FE60912F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6AB95E-F3FD-4C82-AF97-139C6ADCC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</a:t>
            </a:r>
            <a:r>
              <a:rPr lang="en-US" altLang="zh-TW" sz="2800" b="0" i="0" u="none" strike="noStrike" baseline="0">
                <a:solidFill>
                  <a:srgbClr val="000000"/>
                </a:solidFill>
              </a:rPr>
              <a:t>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506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20.04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葉適穎</cp:lastModifiedBy>
  <cp:revision>228</cp:revision>
  <dcterms:created xsi:type="dcterms:W3CDTF">2021-06-27T07:15:19Z</dcterms:created>
  <dcterms:modified xsi:type="dcterms:W3CDTF">2023-05-15T13:59:25Z</dcterms:modified>
</cp:coreProperties>
</file>